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618" r:id="rId3"/>
    <p:sldId id="619" r:id="rId4"/>
    <p:sldId id="339" r:id="rId5"/>
    <p:sldId id="321" r:id="rId6"/>
    <p:sldId id="322" r:id="rId7"/>
    <p:sldId id="323" r:id="rId8"/>
    <p:sldId id="324" r:id="rId9"/>
    <p:sldId id="642" r:id="rId10"/>
    <p:sldId id="645" r:id="rId11"/>
    <p:sldId id="646" r:id="rId12"/>
    <p:sldId id="326" r:id="rId13"/>
    <p:sldId id="331" r:id="rId14"/>
    <p:sldId id="332" r:id="rId15"/>
    <p:sldId id="335" r:id="rId16"/>
    <p:sldId id="624" r:id="rId17"/>
    <p:sldId id="623" r:id="rId18"/>
    <p:sldId id="632" r:id="rId19"/>
    <p:sldId id="337" r:id="rId20"/>
    <p:sldId id="626" r:id="rId21"/>
    <p:sldId id="622" r:id="rId22"/>
    <p:sldId id="621" r:id="rId23"/>
    <p:sldId id="340" r:id="rId24"/>
    <p:sldId id="617" r:id="rId25"/>
    <p:sldId id="633" r:id="rId26"/>
    <p:sldId id="620" r:id="rId27"/>
    <p:sldId id="631" r:id="rId2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75" autoAdjust="0"/>
    <p:restoredTop sz="89165" autoAdjust="0"/>
  </p:normalViewPr>
  <p:slideViewPr>
    <p:cSldViewPr>
      <p:cViewPr varScale="1">
        <p:scale>
          <a:sx n="65" d="100"/>
          <a:sy n="65" d="100"/>
        </p:scale>
        <p:origin x="162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D0E6-A4B9-4009-A494-377D1CB5C82F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949A-C6FA-4FCD-951E-19AA342E7241}" type="slidenum">
              <a:rPr lang="tr-TR" smtClean="0"/>
              <a:t>‹#›</a:t>
            </a:fld>
            <a:endParaRPr lang="tr-TR"/>
          </a:p>
        </p:txBody>
      </p:sp>
      <p:pic>
        <p:nvPicPr>
          <p:cNvPr id="2050" name="Picture 2" descr="C:\Users\turhan\Desktop\Sunum-Arka-Plan-Gorseli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D0E6-A4B9-4009-A494-377D1CB5C82F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949A-C6FA-4FCD-951E-19AA342E72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5994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D0E6-A4B9-4009-A494-377D1CB5C82F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949A-C6FA-4FCD-951E-19AA342E72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785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D0E6-A4B9-4009-A494-377D1CB5C82F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949A-C6FA-4FCD-951E-19AA342E7241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Picture 2" descr="C:\Users\turhan\Desktop\Sunum-Arka-Plan-Gorseli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D0E6-A4B9-4009-A494-377D1CB5C82F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949A-C6FA-4FCD-951E-19AA342E7241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Picture 2" descr="C:\Users\turhan\Desktop\Sunum-Arka-Plan-Gorseli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49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D0E6-A4B9-4009-A494-377D1CB5C82F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949A-C6FA-4FCD-951E-19AA342E7241}" type="slidenum">
              <a:rPr lang="tr-TR" smtClean="0"/>
              <a:t>‹#›</a:t>
            </a:fld>
            <a:endParaRPr lang="tr-TR"/>
          </a:p>
        </p:txBody>
      </p:sp>
      <p:pic>
        <p:nvPicPr>
          <p:cNvPr id="8" name="Picture 2" descr="C:\Users\turhan\Desktop\Sunum-Arka-Plan-Gorseli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835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D0E6-A4B9-4009-A494-377D1CB5C82F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949A-C6FA-4FCD-951E-19AA342E7241}" type="slidenum">
              <a:rPr lang="tr-TR" smtClean="0"/>
              <a:t>‹#›</a:t>
            </a:fld>
            <a:endParaRPr lang="tr-TR"/>
          </a:p>
        </p:txBody>
      </p:sp>
      <p:pic>
        <p:nvPicPr>
          <p:cNvPr id="10" name="Picture 2" descr="C:\Users\turhan\Desktop\Sunum-Arka-Plan-Gorseli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96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D0E6-A4B9-4009-A494-377D1CB5C82F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949A-C6FA-4FCD-951E-19AA342E72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484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D0E6-A4B9-4009-A494-377D1CB5C82F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949A-C6FA-4FCD-951E-19AA342E72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0722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D0E6-A4B9-4009-A494-377D1CB5C82F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949A-C6FA-4FCD-951E-19AA342E72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4277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D0E6-A4B9-4009-A494-377D1CB5C82F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949A-C6FA-4FCD-951E-19AA342E72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239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ED0E6-A4B9-4009-A494-377D1CB5C82F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D949A-C6FA-4FCD-951E-19AA342E724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699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bcdn-sphotos-a.akamaihd.net/hphotos-ak-prn1/14114_396010261504_646066504_3640210_4965502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7" b="21998"/>
          <a:stretch/>
        </p:blipFill>
        <p:spPr bwMode="auto">
          <a:xfrm>
            <a:off x="305070" y="1196752"/>
            <a:ext cx="8710715" cy="4356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2483768" y="5552865"/>
            <a:ext cx="6400800" cy="843880"/>
          </a:xfrm>
        </p:spPr>
        <p:txBody>
          <a:bodyPr>
            <a:normAutofit/>
          </a:bodyPr>
          <a:lstStyle/>
          <a:p>
            <a:r>
              <a:rPr lang="tr-TR" sz="4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Geçmiş Zaman Olur ki......</a:t>
            </a:r>
          </a:p>
        </p:txBody>
      </p:sp>
      <p:sp>
        <p:nvSpPr>
          <p:cNvPr id="6" name="Alt Başlık 2"/>
          <p:cNvSpPr txBox="1">
            <a:spLocks/>
          </p:cNvSpPr>
          <p:nvPr/>
        </p:nvSpPr>
        <p:spPr>
          <a:xfrm>
            <a:off x="323528" y="116632"/>
            <a:ext cx="6846499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Fen-Edebiyat Fakültesi</a:t>
            </a:r>
          </a:p>
        </p:txBody>
      </p:sp>
    </p:spTree>
    <p:extLst>
      <p:ext uri="{BB962C8B-B14F-4D97-AF65-F5344CB8AC3E}">
        <p14:creationId xmlns:p14="http://schemas.microsoft.com/office/powerpoint/2010/main" val="10134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4B3A94C-D180-41EF-8577-722B3D1F45CF}" type="slidenum">
              <a:rPr lang="tr-TR" smtClean="0"/>
              <a:t>10</a:t>
            </a:fld>
            <a:endParaRPr lang="tr-TR"/>
          </a:p>
        </p:txBody>
      </p:sp>
      <p:grpSp>
        <p:nvGrpSpPr>
          <p:cNvPr id="6" name="Group 5"/>
          <p:cNvGrpSpPr/>
          <p:nvPr/>
        </p:nvGrpSpPr>
        <p:grpSpPr>
          <a:xfrm>
            <a:off x="107503" y="31665"/>
            <a:ext cx="9005318" cy="6781711"/>
            <a:chOff x="107503" y="31665"/>
            <a:chExt cx="9005318" cy="6781711"/>
          </a:xfrm>
        </p:grpSpPr>
        <p:grpSp>
          <p:nvGrpSpPr>
            <p:cNvPr id="7" name="Group 6"/>
            <p:cNvGrpSpPr/>
            <p:nvPr/>
          </p:nvGrpSpPr>
          <p:grpSpPr>
            <a:xfrm>
              <a:off x="107503" y="31665"/>
              <a:ext cx="9005318" cy="6781711"/>
              <a:chOff x="107503" y="31665"/>
              <a:chExt cx="9005318" cy="6781711"/>
            </a:xfrm>
          </p:grpSpPr>
          <p:pic>
            <p:nvPicPr>
              <p:cNvPr id="8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6" t="21830" b="6213"/>
              <a:stretch/>
            </p:blipFill>
            <p:spPr bwMode="auto">
              <a:xfrm>
                <a:off x="3628571" y="3356992"/>
                <a:ext cx="5484250" cy="3444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40" r="10104" b="19836"/>
              <a:stretch/>
            </p:blipFill>
            <p:spPr bwMode="auto">
              <a:xfrm>
                <a:off x="107504" y="31665"/>
                <a:ext cx="5199225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92" t="6540" b="19836"/>
              <a:stretch/>
            </p:blipFill>
            <p:spPr bwMode="auto">
              <a:xfrm>
                <a:off x="5306729" y="31665"/>
                <a:ext cx="3806092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99" r="10104" b="6119"/>
              <a:stretch/>
            </p:blipFill>
            <p:spPr bwMode="auto">
              <a:xfrm>
                <a:off x="107503" y="3271890"/>
                <a:ext cx="5199225" cy="3541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27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167" y="709690"/>
              <a:ext cx="7676257" cy="5383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54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7503" y="31665"/>
            <a:ext cx="9005318" cy="6781711"/>
            <a:chOff x="107503" y="31665"/>
            <a:chExt cx="9005318" cy="6781711"/>
          </a:xfrm>
        </p:grpSpPr>
        <p:pic>
          <p:nvPicPr>
            <p:cNvPr id="7" name="Picture 2" descr="http://www.polyvore.com/cgi/img-thing?.out=jpg&amp;size=l&amp;tid=563511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6" t="21830" b="6213"/>
            <a:stretch/>
          </p:blipFill>
          <p:spPr bwMode="auto">
            <a:xfrm>
              <a:off x="3628571" y="3356992"/>
              <a:ext cx="5484250" cy="3444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www.polyvore.com/cgi/img-thing?.out=jpg&amp;size=l&amp;tid=563511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40" r="10104" b="19836"/>
            <a:stretch/>
          </p:blipFill>
          <p:spPr bwMode="auto">
            <a:xfrm>
              <a:off x="107504" y="31665"/>
              <a:ext cx="5199225" cy="3524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www.polyvore.com/cgi/img-thing?.out=jpg&amp;size=l&amp;tid=563511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2" t="6540" b="19836"/>
            <a:stretch/>
          </p:blipFill>
          <p:spPr bwMode="auto">
            <a:xfrm>
              <a:off x="5306729" y="31665"/>
              <a:ext cx="3806092" cy="3524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://www.polyvore.com/cgi/img-thing?.out=jpg&amp;size=l&amp;tid=563511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99" r="10104" b="6119"/>
            <a:stretch/>
          </p:blipFill>
          <p:spPr bwMode="auto">
            <a:xfrm>
              <a:off x="107503" y="3271890"/>
              <a:ext cx="5199225" cy="3541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44319"/>
            <a:ext cx="7315200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9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4B3A94C-D180-41EF-8577-722B3D1F45CF}" type="slidenum">
              <a:rPr lang="tr-TR" smtClean="0"/>
              <a:t>12</a:t>
            </a:fld>
            <a:endParaRPr lang="tr-TR"/>
          </a:p>
        </p:txBody>
      </p:sp>
      <p:grpSp>
        <p:nvGrpSpPr>
          <p:cNvPr id="3" name="Group 2"/>
          <p:cNvGrpSpPr/>
          <p:nvPr/>
        </p:nvGrpSpPr>
        <p:grpSpPr>
          <a:xfrm>
            <a:off x="107503" y="31665"/>
            <a:ext cx="9005318" cy="6781711"/>
            <a:chOff x="107503" y="31665"/>
            <a:chExt cx="9005318" cy="6781711"/>
          </a:xfrm>
        </p:grpSpPr>
        <p:grpSp>
          <p:nvGrpSpPr>
            <p:cNvPr id="4" name="Group 3"/>
            <p:cNvGrpSpPr/>
            <p:nvPr/>
          </p:nvGrpSpPr>
          <p:grpSpPr>
            <a:xfrm>
              <a:off x="107503" y="31665"/>
              <a:ext cx="9005318" cy="6781711"/>
              <a:chOff x="107503" y="31665"/>
              <a:chExt cx="9005318" cy="6781711"/>
            </a:xfrm>
          </p:grpSpPr>
          <p:pic>
            <p:nvPicPr>
              <p:cNvPr id="5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6" t="21830" b="6213"/>
              <a:stretch/>
            </p:blipFill>
            <p:spPr bwMode="auto">
              <a:xfrm>
                <a:off x="3628571" y="3356992"/>
                <a:ext cx="5484250" cy="3444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40" r="10104" b="19836"/>
              <a:stretch/>
            </p:blipFill>
            <p:spPr bwMode="auto">
              <a:xfrm>
                <a:off x="107504" y="31665"/>
                <a:ext cx="5199225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92" t="6540" b="19836"/>
              <a:stretch/>
            </p:blipFill>
            <p:spPr bwMode="auto">
              <a:xfrm>
                <a:off x="5306729" y="31665"/>
                <a:ext cx="3806092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99" r="10104" b="6119"/>
              <a:stretch/>
            </p:blipFill>
            <p:spPr bwMode="auto">
              <a:xfrm>
                <a:off x="107503" y="3271890"/>
                <a:ext cx="5199225" cy="3541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8610" name="Picture 2" descr="C:\Users\turhan\Desktop\kullanilan.resimler\ppt_foto\eski\Resim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1" t="9714" b="4055"/>
            <a:stretch/>
          </p:blipFill>
          <p:spPr bwMode="auto">
            <a:xfrm>
              <a:off x="611561" y="754742"/>
              <a:ext cx="8050781" cy="5409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247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4B3A94C-D180-41EF-8577-722B3D1F45CF}" type="slidenum">
              <a:rPr lang="tr-TR" smtClean="0"/>
              <a:t>13</a:t>
            </a:fld>
            <a:endParaRPr lang="tr-TR"/>
          </a:p>
        </p:txBody>
      </p:sp>
      <p:grpSp>
        <p:nvGrpSpPr>
          <p:cNvPr id="3" name="Group 2"/>
          <p:cNvGrpSpPr/>
          <p:nvPr/>
        </p:nvGrpSpPr>
        <p:grpSpPr>
          <a:xfrm>
            <a:off x="107503" y="31665"/>
            <a:ext cx="9005318" cy="6781711"/>
            <a:chOff x="107503" y="31665"/>
            <a:chExt cx="9005318" cy="6781711"/>
          </a:xfrm>
        </p:grpSpPr>
        <p:grpSp>
          <p:nvGrpSpPr>
            <p:cNvPr id="4" name="Group 3"/>
            <p:cNvGrpSpPr/>
            <p:nvPr/>
          </p:nvGrpSpPr>
          <p:grpSpPr>
            <a:xfrm>
              <a:off x="107503" y="31665"/>
              <a:ext cx="9005318" cy="6781711"/>
              <a:chOff x="107503" y="31665"/>
              <a:chExt cx="9005318" cy="6781711"/>
            </a:xfrm>
          </p:grpSpPr>
          <p:pic>
            <p:nvPicPr>
              <p:cNvPr id="5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6" t="21830" b="6213"/>
              <a:stretch/>
            </p:blipFill>
            <p:spPr bwMode="auto">
              <a:xfrm>
                <a:off x="3628571" y="3356992"/>
                <a:ext cx="5484250" cy="3444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40" r="10104" b="19836"/>
              <a:stretch/>
            </p:blipFill>
            <p:spPr bwMode="auto">
              <a:xfrm>
                <a:off x="107504" y="31665"/>
                <a:ext cx="5199225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92" t="6540" b="19836"/>
              <a:stretch/>
            </p:blipFill>
            <p:spPr bwMode="auto">
              <a:xfrm>
                <a:off x="5306729" y="31665"/>
                <a:ext cx="3806092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99" r="10104" b="6119"/>
              <a:stretch/>
            </p:blipFill>
            <p:spPr bwMode="auto">
              <a:xfrm>
                <a:off x="107503" y="3271890"/>
                <a:ext cx="5199225" cy="3541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6562" name="Picture 2" descr="C:\Users\turhan\Desktop\kullanilan.resimler\ppt_foto\eski\hpqscan0035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9" t="11072" r="3029" b="10238"/>
            <a:stretch/>
          </p:blipFill>
          <p:spPr bwMode="auto">
            <a:xfrm>
              <a:off x="467544" y="696687"/>
              <a:ext cx="8302172" cy="548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060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4B3A94C-D180-41EF-8577-722B3D1F45CF}" type="slidenum">
              <a:rPr lang="tr-TR" smtClean="0"/>
              <a:t>14</a:t>
            </a:fld>
            <a:endParaRPr lang="tr-TR"/>
          </a:p>
        </p:txBody>
      </p:sp>
      <p:grpSp>
        <p:nvGrpSpPr>
          <p:cNvPr id="3" name="Group 2"/>
          <p:cNvGrpSpPr/>
          <p:nvPr/>
        </p:nvGrpSpPr>
        <p:grpSpPr>
          <a:xfrm>
            <a:off x="107503" y="31665"/>
            <a:ext cx="9005318" cy="6781711"/>
            <a:chOff x="107503" y="31665"/>
            <a:chExt cx="9005318" cy="6781711"/>
          </a:xfrm>
        </p:grpSpPr>
        <p:grpSp>
          <p:nvGrpSpPr>
            <p:cNvPr id="4" name="Group 3"/>
            <p:cNvGrpSpPr/>
            <p:nvPr/>
          </p:nvGrpSpPr>
          <p:grpSpPr>
            <a:xfrm>
              <a:off x="107503" y="31665"/>
              <a:ext cx="9005318" cy="6781711"/>
              <a:chOff x="107503" y="31665"/>
              <a:chExt cx="9005318" cy="6781711"/>
            </a:xfrm>
          </p:grpSpPr>
          <p:pic>
            <p:nvPicPr>
              <p:cNvPr id="5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6" t="21830" b="6213"/>
              <a:stretch/>
            </p:blipFill>
            <p:spPr bwMode="auto">
              <a:xfrm>
                <a:off x="3628571" y="3356992"/>
                <a:ext cx="5484250" cy="3444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40" r="10104" b="19836"/>
              <a:stretch/>
            </p:blipFill>
            <p:spPr bwMode="auto">
              <a:xfrm>
                <a:off x="107504" y="31665"/>
                <a:ext cx="5199225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92" t="6540" b="19836"/>
              <a:stretch/>
            </p:blipFill>
            <p:spPr bwMode="auto">
              <a:xfrm>
                <a:off x="5306729" y="31665"/>
                <a:ext cx="3806092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99" r="10104" b="6119"/>
              <a:stretch/>
            </p:blipFill>
            <p:spPr bwMode="auto">
              <a:xfrm>
                <a:off x="107503" y="3271890"/>
                <a:ext cx="5199225" cy="3541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9634" name="Picture 2" descr="C:\Users\turhan\Desktop\kullanilan.resimler\ppt_foto\eski\Resim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5" t="6487" r="2639" b="11259"/>
            <a:stretch/>
          </p:blipFill>
          <p:spPr bwMode="auto">
            <a:xfrm>
              <a:off x="395536" y="692696"/>
              <a:ext cx="8424936" cy="5457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107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220876"/>
            <a:ext cx="6400800" cy="1752600"/>
          </a:xfrm>
        </p:spPr>
        <p:txBody>
          <a:bodyPr>
            <a:normAutofit/>
          </a:bodyPr>
          <a:lstStyle/>
          <a:p>
            <a:r>
              <a:rPr lang="tr-TR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Fen-Edebiyat Fakültesi</a:t>
            </a:r>
          </a:p>
          <a:p>
            <a:r>
              <a:rPr lang="tr-TR" sz="4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Bugünümüz...</a:t>
            </a:r>
          </a:p>
        </p:txBody>
      </p:sp>
      <p:sp>
        <p:nvSpPr>
          <p:cNvPr id="4" name="Metin kutusu 4"/>
          <p:cNvSpPr txBox="1"/>
          <p:nvPr/>
        </p:nvSpPr>
        <p:spPr>
          <a:xfrm>
            <a:off x="237519" y="381140"/>
            <a:ext cx="26782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243. İTÜ GÜNÜ</a:t>
            </a:r>
            <a:br>
              <a:rPr lang="tr-TR" b="1" dirty="0" smtClean="0"/>
            </a:br>
            <a:r>
              <a:rPr lang="tr-TR" b="1" dirty="0"/>
              <a:t>İTÜ Fen Edebiyat </a:t>
            </a:r>
            <a:r>
              <a:rPr lang="tr-TR" b="1" dirty="0" smtClean="0"/>
              <a:t>Fakültesi</a:t>
            </a:r>
          </a:p>
          <a:p>
            <a:r>
              <a:rPr lang="tr-TR" sz="1600" b="1" dirty="0" smtClean="0"/>
              <a:t>28 Mayıs 2016 Cumartesi</a:t>
            </a:r>
            <a:endParaRPr lang="tr-TR" sz="1600" b="1" dirty="0"/>
          </a:p>
        </p:txBody>
      </p:sp>
    </p:spTree>
    <p:extLst>
      <p:ext uri="{BB962C8B-B14F-4D97-AF65-F5344CB8AC3E}">
        <p14:creationId xmlns:p14="http://schemas.microsoft.com/office/powerpoint/2010/main" val="24904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ulasmimarlik.com/Assets/Images/IMG_182116973231614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44092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8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farm4.static.flickr.com/3257/2692568560_d14283b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7" y="96476"/>
            <a:ext cx="8763845" cy="657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11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turhan\Desktop\ITU_mezun_2013\kullanilan resimler\Falulte\fakulte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4174" r="5076" b="4815"/>
          <a:stretch/>
        </p:blipFill>
        <p:spPr bwMode="auto">
          <a:xfrm>
            <a:off x="179512" y="188640"/>
            <a:ext cx="8712968" cy="65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56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7503" y="31665"/>
            <a:ext cx="9005318" cy="6781711"/>
            <a:chOff x="107503" y="31665"/>
            <a:chExt cx="9005318" cy="6781711"/>
          </a:xfrm>
        </p:grpSpPr>
        <p:grpSp>
          <p:nvGrpSpPr>
            <p:cNvPr id="5" name="Group 4"/>
            <p:cNvGrpSpPr/>
            <p:nvPr/>
          </p:nvGrpSpPr>
          <p:grpSpPr>
            <a:xfrm>
              <a:off x="107503" y="31665"/>
              <a:ext cx="9005318" cy="6781711"/>
              <a:chOff x="107503" y="31665"/>
              <a:chExt cx="9005318" cy="6781711"/>
            </a:xfrm>
          </p:grpSpPr>
          <p:pic>
            <p:nvPicPr>
              <p:cNvPr id="6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6" t="21830" b="6213"/>
              <a:stretch/>
            </p:blipFill>
            <p:spPr bwMode="auto">
              <a:xfrm>
                <a:off x="3628571" y="3356992"/>
                <a:ext cx="5484250" cy="3444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40" r="10104" b="19836"/>
              <a:stretch/>
            </p:blipFill>
            <p:spPr bwMode="auto">
              <a:xfrm>
                <a:off x="107504" y="31665"/>
                <a:ext cx="5199225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92" t="6540" b="19836"/>
              <a:stretch/>
            </p:blipFill>
            <p:spPr bwMode="auto">
              <a:xfrm>
                <a:off x="5306729" y="31665"/>
                <a:ext cx="3806092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99" r="10104" b="6119"/>
              <a:stretch/>
            </p:blipFill>
            <p:spPr bwMode="auto">
              <a:xfrm>
                <a:off x="107503" y="3271890"/>
                <a:ext cx="5199225" cy="3541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" r="3897"/>
            <a:stretch/>
          </p:blipFill>
          <p:spPr bwMode="auto">
            <a:xfrm>
              <a:off x="323528" y="782706"/>
              <a:ext cx="8618015" cy="51485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818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fe.itu.edu.tr/wp-content/uploads/DSC_0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28020"/>
            <a:ext cx="8736905" cy="579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09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578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87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1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urhan\Desktop\ITU_mezun_2013\kullanilan resimler\Falulte\fakulte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3515" r="3215" b="3803"/>
          <a:stretch/>
        </p:blipFill>
        <p:spPr bwMode="auto">
          <a:xfrm>
            <a:off x="232229" y="174171"/>
            <a:ext cx="8636000" cy="64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4B3A94C-D180-41EF-8577-722B3D1F45CF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928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/>
          <a:stretch/>
        </p:blipFill>
        <p:spPr bwMode="auto">
          <a:xfrm>
            <a:off x="35496" y="256952"/>
            <a:ext cx="9000000" cy="623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96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92807"/>
            <a:ext cx="8640960" cy="64045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1506" name="Picture 2" descr="http://www.bio.itu.edu.tr/wp/wp-content/uploads/shadow_image_1082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1907" r="2356" b="3087"/>
          <a:stretch/>
        </p:blipFill>
        <p:spPr bwMode="auto">
          <a:xfrm rot="21260328">
            <a:off x="718691" y="587079"/>
            <a:ext cx="4472389" cy="561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2" descr="https://lh3.googleusercontent.com/o9y4blzhSuLArONqidAdzpL9OJ9VyyMTpTx-waXjDmWoGd5QoIeXLaGNtychUlcNsN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970" y="1155036"/>
            <a:ext cx="4432510" cy="5442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97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3793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9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5" y="188640"/>
            <a:ext cx="887241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60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7503" y="31665"/>
            <a:ext cx="9005318" cy="6781711"/>
            <a:chOff x="107503" y="31665"/>
            <a:chExt cx="9005318" cy="6781711"/>
          </a:xfrm>
        </p:grpSpPr>
        <p:grpSp>
          <p:nvGrpSpPr>
            <p:cNvPr id="6" name="Group 5"/>
            <p:cNvGrpSpPr/>
            <p:nvPr/>
          </p:nvGrpSpPr>
          <p:grpSpPr>
            <a:xfrm>
              <a:off x="107503" y="31665"/>
              <a:ext cx="9005318" cy="6781711"/>
              <a:chOff x="107503" y="31665"/>
              <a:chExt cx="9005318" cy="6781711"/>
            </a:xfrm>
          </p:grpSpPr>
          <p:pic>
            <p:nvPicPr>
              <p:cNvPr id="7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6" t="21830" b="6213"/>
              <a:stretch/>
            </p:blipFill>
            <p:spPr bwMode="auto">
              <a:xfrm>
                <a:off x="3628571" y="3356992"/>
                <a:ext cx="5484250" cy="3444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40" r="10104" b="19836"/>
              <a:stretch/>
            </p:blipFill>
            <p:spPr bwMode="auto">
              <a:xfrm>
                <a:off x="107504" y="31665"/>
                <a:ext cx="5199225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92" t="6540" b="19836"/>
              <a:stretch/>
            </p:blipFill>
            <p:spPr bwMode="auto">
              <a:xfrm>
                <a:off x="5306729" y="31665"/>
                <a:ext cx="3806092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99" r="10104" b="6119"/>
              <a:stretch/>
            </p:blipFill>
            <p:spPr bwMode="auto">
              <a:xfrm>
                <a:off x="107503" y="3271890"/>
                <a:ext cx="5199225" cy="3541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http://www.fe.itu.edu.tr/wp-content/uploads/itu-f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20" b="9177"/>
            <a:stretch/>
          </p:blipFill>
          <p:spPr bwMode="auto">
            <a:xfrm>
              <a:off x="503199" y="642298"/>
              <a:ext cx="8064896" cy="549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720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7503" y="31665"/>
            <a:ext cx="9005318" cy="6781711"/>
            <a:chOff x="107503" y="31665"/>
            <a:chExt cx="9005318" cy="6781711"/>
          </a:xfrm>
        </p:grpSpPr>
        <p:grpSp>
          <p:nvGrpSpPr>
            <p:cNvPr id="4" name="Group 3"/>
            <p:cNvGrpSpPr/>
            <p:nvPr/>
          </p:nvGrpSpPr>
          <p:grpSpPr>
            <a:xfrm>
              <a:off x="107503" y="31665"/>
              <a:ext cx="9005318" cy="6781711"/>
              <a:chOff x="107503" y="31665"/>
              <a:chExt cx="9005318" cy="6781711"/>
            </a:xfrm>
          </p:grpSpPr>
          <p:pic>
            <p:nvPicPr>
              <p:cNvPr id="5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6" t="21830" b="6213"/>
              <a:stretch/>
            </p:blipFill>
            <p:spPr bwMode="auto">
              <a:xfrm>
                <a:off x="3628571" y="3356992"/>
                <a:ext cx="5484250" cy="3444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40" r="10104" b="19836"/>
              <a:stretch/>
            </p:blipFill>
            <p:spPr bwMode="auto">
              <a:xfrm>
                <a:off x="107504" y="31665"/>
                <a:ext cx="5199225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92" t="6540" b="19836"/>
              <a:stretch/>
            </p:blipFill>
            <p:spPr bwMode="auto">
              <a:xfrm>
                <a:off x="5306729" y="31665"/>
                <a:ext cx="3806092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99" r="10104" b="6119"/>
              <a:stretch/>
            </p:blipFill>
            <p:spPr bwMode="auto">
              <a:xfrm>
                <a:off x="107503" y="3271890"/>
                <a:ext cx="5199225" cy="3541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" name="Picture 2" descr="C:\Users\turhan\Desktop\ITU_mezun_2013\kullanilan resimler\Falulte\fakulte0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5" t="3131" r="2980" b="16503"/>
            <a:stretch/>
          </p:blipFill>
          <p:spPr bwMode="auto">
            <a:xfrm>
              <a:off x="261257" y="562992"/>
              <a:ext cx="8679544" cy="55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ayt Numarası Yer Tutucusu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4B3A94C-D180-41EF-8577-722B3D1F45CF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135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4B3A94C-D180-41EF-8577-722B3D1F45CF}" type="slidenum">
              <a:rPr lang="tr-TR" smtClean="0"/>
              <a:t>5</a:t>
            </a:fld>
            <a:endParaRPr lang="tr-TR"/>
          </a:p>
        </p:txBody>
      </p:sp>
      <p:grpSp>
        <p:nvGrpSpPr>
          <p:cNvPr id="3" name="Group 2"/>
          <p:cNvGrpSpPr/>
          <p:nvPr/>
        </p:nvGrpSpPr>
        <p:grpSpPr>
          <a:xfrm>
            <a:off x="107503" y="31665"/>
            <a:ext cx="9005318" cy="6781711"/>
            <a:chOff x="107503" y="31665"/>
            <a:chExt cx="9005318" cy="6781711"/>
          </a:xfrm>
        </p:grpSpPr>
        <p:grpSp>
          <p:nvGrpSpPr>
            <p:cNvPr id="4" name="Group 3"/>
            <p:cNvGrpSpPr/>
            <p:nvPr/>
          </p:nvGrpSpPr>
          <p:grpSpPr>
            <a:xfrm>
              <a:off x="107503" y="31665"/>
              <a:ext cx="9005318" cy="6781711"/>
              <a:chOff x="107503" y="31665"/>
              <a:chExt cx="9005318" cy="6781711"/>
            </a:xfrm>
          </p:grpSpPr>
          <p:pic>
            <p:nvPicPr>
              <p:cNvPr id="5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6" t="21830" b="6213"/>
              <a:stretch/>
            </p:blipFill>
            <p:spPr bwMode="auto">
              <a:xfrm>
                <a:off x="3628571" y="3356992"/>
                <a:ext cx="5484250" cy="3444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40" r="10104" b="19836"/>
              <a:stretch/>
            </p:blipFill>
            <p:spPr bwMode="auto">
              <a:xfrm>
                <a:off x="107504" y="31665"/>
                <a:ext cx="5199225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92" t="6540" b="19836"/>
              <a:stretch/>
            </p:blipFill>
            <p:spPr bwMode="auto">
              <a:xfrm>
                <a:off x="5306729" y="31665"/>
                <a:ext cx="3806092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99" r="10104" b="6119"/>
              <a:stretch/>
            </p:blipFill>
            <p:spPr bwMode="auto">
              <a:xfrm>
                <a:off x="107503" y="3271890"/>
                <a:ext cx="5199225" cy="3541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9394" name="Picture 2" descr="C:\Users\turhan\Desktop\kullanilan.resimler\ppt_foto\eski\hpqscan000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" t="6615" r="1451"/>
            <a:stretch/>
          </p:blipFill>
          <p:spPr bwMode="auto">
            <a:xfrm>
              <a:off x="654271" y="653142"/>
              <a:ext cx="7878169" cy="5479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3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3" y="31665"/>
            <a:ext cx="9005318" cy="6781711"/>
            <a:chOff x="107503" y="31665"/>
            <a:chExt cx="9005318" cy="6781711"/>
          </a:xfrm>
        </p:grpSpPr>
        <p:grpSp>
          <p:nvGrpSpPr>
            <p:cNvPr id="4" name="Group 3"/>
            <p:cNvGrpSpPr/>
            <p:nvPr/>
          </p:nvGrpSpPr>
          <p:grpSpPr>
            <a:xfrm>
              <a:off x="107503" y="31665"/>
              <a:ext cx="9005318" cy="6781711"/>
              <a:chOff x="107503" y="31665"/>
              <a:chExt cx="9005318" cy="6781711"/>
            </a:xfrm>
          </p:grpSpPr>
          <p:pic>
            <p:nvPicPr>
              <p:cNvPr id="5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6" t="21830" b="6213"/>
              <a:stretch/>
            </p:blipFill>
            <p:spPr bwMode="auto">
              <a:xfrm>
                <a:off x="3628571" y="3356992"/>
                <a:ext cx="5484250" cy="3444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40" r="10104" b="19836"/>
              <a:stretch/>
            </p:blipFill>
            <p:spPr bwMode="auto">
              <a:xfrm>
                <a:off x="107504" y="31665"/>
                <a:ext cx="5199225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92" t="6540" b="19836"/>
              <a:stretch/>
            </p:blipFill>
            <p:spPr bwMode="auto">
              <a:xfrm>
                <a:off x="5306729" y="31665"/>
                <a:ext cx="3806092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99" r="10104" b="6119"/>
              <a:stretch/>
            </p:blipFill>
            <p:spPr bwMode="auto">
              <a:xfrm>
                <a:off x="107503" y="3271890"/>
                <a:ext cx="5199225" cy="3541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0418" name="Picture 2" descr="C:\Users\turhan\Desktop\kullanilan.resimler\ppt_foto\eski\hpqscan000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30"/>
            <a:stretch/>
          </p:blipFill>
          <p:spPr bwMode="auto">
            <a:xfrm>
              <a:off x="467544" y="620688"/>
              <a:ext cx="8281370" cy="5595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ayt Numarası Yer Tutucusu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4B3A94C-D180-41EF-8577-722B3D1F45CF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694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4B3A94C-D180-41EF-8577-722B3D1F45CF}" type="slidenum">
              <a:rPr lang="tr-TR" smtClean="0"/>
              <a:t>7</a:t>
            </a:fld>
            <a:endParaRPr lang="tr-TR"/>
          </a:p>
        </p:txBody>
      </p:sp>
      <p:grpSp>
        <p:nvGrpSpPr>
          <p:cNvPr id="3" name="Group 2"/>
          <p:cNvGrpSpPr/>
          <p:nvPr/>
        </p:nvGrpSpPr>
        <p:grpSpPr>
          <a:xfrm>
            <a:off x="107503" y="31665"/>
            <a:ext cx="9005318" cy="6781711"/>
            <a:chOff x="107503" y="31665"/>
            <a:chExt cx="9005318" cy="6781711"/>
          </a:xfrm>
        </p:grpSpPr>
        <p:grpSp>
          <p:nvGrpSpPr>
            <p:cNvPr id="4" name="Group 3"/>
            <p:cNvGrpSpPr/>
            <p:nvPr/>
          </p:nvGrpSpPr>
          <p:grpSpPr>
            <a:xfrm>
              <a:off x="107503" y="31665"/>
              <a:ext cx="9005318" cy="6781711"/>
              <a:chOff x="107503" y="31665"/>
              <a:chExt cx="9005318" cy="6781711"/>
            </a:xfrm>
          </p:grpSpPr>
          <p:pic>
            <p:nvPicPr>
              <p:cNvPr id="5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6" t="21830" b="6213"/>
              <a:stretch/>
            </p:blipFill>
            <p:spPr bwMode="auto">
              <a:xfrm>
                <a:off x="3628571" y="3356992"/>
                <a:ext cx="5484250" cy="3444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40" r="10104" b="19836"/>
              <a:stretch/>
            </p:blipFill>
            <p:spPr bwMode="auto">
              <a:xfrm>
                <a:off x="107504" y="31665"/>
                <a:ext cx="5199225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92" t="6540" b="19836"/>
              <a:stretch/>
            </p:blipFill>
            <p:spPr bwMode="auto">
              <a:xfrm>
                <a:off x="5306729" y="31665"/>
                <a:ext cx="3806092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99" r="10104" b="6119"/>
              <a:stretch/>
            </p:blipFill>
            <p:spPr bwMode="auto">
              <a:xfrm>
                <a:off x="107503" y="3271890"/>
                <a:ext cx="5199225" cy="3541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442" name="Picture 2" descr="C:\Users\turhan\Desktop\kullanilan.resimler\ppt_foto\eski\hpqscan000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" t="11010" r="4662" b="11133"/>
            <a:stretch/>
          </p:blipFill>
          <p:spPr bwMode="auto">
            <a:xfrm>
              <a:off x="574803" y="740230"/>
              <a:ext cx="8244114" cy="5428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95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4B3A94C-D180-41EF-8577-722B3D1F45CF}" type="slidenum">
              <a:rPr lang="tr-TR" smtClean="0"/>
              <a:t>8</a:t>
            </a:fld>
            <a:endParaRPr lang="tr-TR"/>
          </a:p>
        </p:txBody>
      </p:sp>
      <p:grpSp>
        <p:nvGrpSpPr>
          <p:cNvPr id="3" name="Group 2"/>
          <p:cNvGrpSpPr/>
          <p:nvPr/>
        </p:nvGrpSpPr>
        <p:grpSpPr>
          <a:xfrm>
            <a:off x="107503" y="31665"/>
            <a:ext cx="9005318" cy="6781711"/>
            <a:chOff x="107503" y="31665"/>
            <a:chExt cx="9005318" cy="6781711"/>
          </a:xfrm>
        </p:grpSpPr>
        <p:grpSp>
          <p:nvGrpSpPr>
            <p:cNvPr id="4" name="Group 3"/>
            <p:cNvGrpSpPr/>
            <p:nvPr/>
          </p:nvGrpSpPr>
          <p:grpSpPr>
            <a:xfrm>
              <a:off x="107503" y="31665"/>
              <a:ext cx="9005318" cy="6781711"/>
              <a:chOff x="107503" y="31665"/>
              <a:chExt cx="9005318" cy="6781711"/>
            </a:xfrm>
          </p:grpSpPr>
          <p:pic>
            <p:nvPicPr>
              <p:cNvPr id="5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6" t="21830" b="6213"/>
              <a:stretch/>
            </p:blipFill>
            <p:spPr bwMode="auto">
              <a:xfrm>
                <a:off x="3628571" y="3356992"/>
                <a:ext cx="5484250" cy="3444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40" r="10104" b="19836"/>
              <a:stretch/>
            </p:blipFill>
            <p:spPr bwMode="auto">
              <a:xfrm>
                <a:off x="107504" y="31665"/>
                <a:ext cx="5199225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92" t="6540" b="19836"/>
              <a:stretch/>
            </p:blipFill>
            <p:spPr bwMode="auto">
              <a:xfrm>
                <a:off x="5306729" y="31665"/>
                <a:ext cx="3806092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99" r="10104" b="6119"/>
              <a:stretch/>
            </p:blipFill>
            <p:spPr bwMode="auto">
              <a:xfrm>
                <a:off x="107503" y="3271890"/>
                <a:ext cx="5199225" cy="3541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1682" name="Picture 2" descr="C:\Users\turhan\Desktop\kullanilan.resimler\ppt_foto\eski\scan000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2" t="8299" r="5209" b="8641"/>
            <a:stretch/>
          </p:blipFill>
          <p:spPr bwMode="auto">
            <a:xfrm>
              <a:off x="620290" y="693304"/>
              <a:ext cx="7789714" cy="54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088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4B3A94C-D180-41EF-8577-722B3D1F45CF}" type="slidenum">
              <a:rPr lang="tr-TR" smtClean="0"/>
              <a:t>9</a:t>
            </a:fld>
            <a:endParaRPr lang="tr-TR"/>
          </a:p>
        </p:txBody>
      </p:sp>
      <p:grpSp>
        <p:nvGrpSpPr>
          <p:cNvPr id="6" name="Group 5"/>
          <p:cNvGrpSpPr/>
          <p:nvPr/>
        </p:nvGrpSpPr>
        <p:grpSpPr>
          <a:xfrm>
            <a:off x="107503" y="31665"/>
            <a:ext cx="9005318" cy="6781711"/>
            <a:chOff x="107503" y="31665"/>
            <a:chExt cx="9005318" cy="6781711"/>
          </a:xfrm>
        </p:grpSpPr>
        <p:grpSp>
          <p:nvGrpSpPr>
            <p:cNvPr id="7" name="Group 6"/>
            <p:cNvGrpSpPr/>
            <p:nvPr/>
          </p:nvGrpSpPr>
          <p:grpSpPr>
            <a:xfrm>
              <a:off x="107503" y="31665"/>
              <a:ext cx="9005318" cy="6781711"/>
              <a:chOff x="107503" y="31665"/>
              <a:chExt cx="9005318" cy="6781711"/>
            </a:xfrm>
          </p:grpSpPr>
          <p:pic>
            <p:nvPicPr>
              <p:cNvPr id="8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6" t="21830" b="6213"/>
              <a:stretch/>
            </p:blipFill>
            <p:spPr bwMode="auto">
              <a:xfrm>
                <a:off x="3628571" y="3356992"/>
                <a:ext cx="5484250" cy="3444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40" r="10104" b="19836"/>
              <a:stretch/>
            </p:blipFill>
            <p:spPr bwMode="auto">
              <a:xfrm>
                <a:off x="107504" y="31665"/>
                <a:ext cx="5199225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92" t="6540" b="19836"/>
              <a:stretch/>
            </p:blipFill>
            <p:spPr bwMode="auto">
              <a:xfrm>
                <a:off x="5306729" y="31665"/>
                <a:ext cx="3806092" cy="3524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http://www.polyvore.com/cgi/img-thing?.out=jpg&amp;size=l&amp;tid=563511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99" r="10104" b="6119"/>
              <a:stretch/>
            </p:blipFill>
            <p:spPr bwMode="auto">
              <a:xfrm>
                <a:off x="107503" y="3271890"/>
                <a:ext cx="5199225" cy="3541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105" y="781273"/>
              <a:ext cx="7315200" cy="5151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04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2541</TotalTime>
  <Words>26</Words>
  <Application>Microsoft Office PowerPoint</Application>
  <PresentationFormat>Ekran Gösterisi (4:3)</PresentationFormat>
  <Paragraphs>17</Paragraphs>
  <Slides>27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30" baseType="lpstr">
      <vt:lpstr>Arial</vt:lpstr>
      <vt:lpstr>Calibri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turhan</dc:creator>
  <cp:lastModifiedBy>Nermin Orakdogen</cp:lastModifiedBy>
  <cp:revision>96</cp:revision>
  <dcterms:created xsi:type="dcterms:W3CDTF">2012-05-22T17:34:54Z</dcterms:created>
  <dcterms:modified xsi:type="dcterms:W3CDTF">2017-10-25T11:54:34Z</dcterms:modified>
</cp:coreProperties>
</file>